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20"/>
  </p:notesMasterIdLst>
  <p:sldIdLst>
    <p:sldId id="279" r:id="rId5"/>
    <p:sldId id="293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05" r:id="rId17"/>
    <p:sldId id="304" r:id="rId18"/>
    <p:sldId id="306" r:id="rId19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65"/>
    <p:restoredTop sz="94694"/>
  </p:normalViewPr>
  <p:slideViewPr>
    <p:cSldViewPr snapToGrid="0" snapToObjects="1">
      <p:cViewPr varScale="1">
        <p:scale>
          <a:sx n="73" d="100"/>
          <a:sy n="73" d="100"/>
        </p:scale>
        <p:origin x="54" y="321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1C089-4F35-4C43-BC59-438EC1FE0F45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FBF2E-605A-DD44-BAE4-1590D24E8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051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4626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effectLst/>
                <a:latin typeface="Bariol" panose="02000506040000020003" pitchFamily="2" charset="0"/>
              </a:rPr>
              <a:t>Year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Week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Day 1</a:t>
            </a:r>
            <a:endParaRPr lang="en-GB" dirty="0">
              <a:effectLst/>
              <a:latin typeface="Bariol" panose="0200050604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93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lang="en-GB" sz="2400" b="1" i="0" kern="1200" baseline="0" smtClean="0">
          <a:solidFill>
            <a:schemeClr val="bg1"/>
          </a:solidFill>
          <a:effectLst/>
          <a:latin typeface="Bariol" panose="02000506040000020003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png"/><Relationship Id="rId3" Type="http://schemas.openxmlformats.org/officeDocument/2006/relationships/image" Target="../media/image69.png"/><Relationship Id="rId7" Type="http://schemas.openxmlformats.org/officeDocument/2006/relationships/image" Target="../media/image71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0.png"/><Relationship Id="rId5" Type="http://schemas.openxmlformats.org/officeDocument/2006/relationships/image" Target="../media/image200.png"/><Relationship Id="rId10" Type="http://schemas.openxmlformats.org/officeDocument/2006/relationships/image" Target="../media/image74.png"/><Relationship Id="rId4" Type="http://schemas.openxmlformats.org/officeDocument/2006/relationships/image" Target="../media/image3.png"/><Relationship Id="rId9" Type="http://schemas.openxmlformats.org/officeDocument/2006/relationships/image" Target="../media/image7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png"/><Relationship Id="rId3" Type="http://schemas.openxmlformats.org/officeDocument/2006/relationships/image" Target="../media/image3.png"/><Relationship Id="rId7" Type="http://schemas.openxmlformats.org/officeDocument/2006/relationships/image" Target="../media/image78.png"/><Relationship Id="rId2" Type="http://schemas.openxmlformats.org/officeDocument/2006/relationships/image" Target="../media/image7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7.png"/><Relationship Id="rId5" Type="http://schemas.openxmlformats.org/officeDocument/2006/relationships/image" Target="../media/image76.png"/><Relationship Id="rId10" Type="http://schemas.openxmlformats.org/officeDocument/2006/relationships/image" Target="../media/image81.png"/><Relationship Id="rId4" Type="http://schemas.openxmlformats.org/officeDocument/2006/relationships/image" Target="../media/image200.png"/><Relationship Id="rId9" Type="http://schemas.openxmlformats.org/officeDocument/2006/relationships/image" Target="../media/image8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png"/><Relationship Id="rId3" Type="http://schemas.openxmlformats.org/officeDocument/2006/relationships/image" Target="../media/image82.png"/><Relationship Id="rId7" Type="http://schemas.openxmlformats.org/officeDocument/2006/relationships/image" Target="../media/image85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4.png"/><Relationship Id="rId5" Type="http://schemas.openxmlformats.org/officeDocument/2006/relationships/image" Target="../media/image83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1.png"/><Relationship Id="rId3" Type="http://schemas.openxmlformats.org/officeDocument/2006/relationships/image" Target="../media/image88.png"/><Relationship Id="rId7" Type="http://schemas.openxmlformats.org/officeDocument/2006/relationships/image" Target="../media/image90.png"/><Relationship Id="rId2" Type="http://schemas.openxmlformats.org/officeDocument/2006/relationships/image" Target="../media/image8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9.png"/><Relationship Id="rId5" Type="http://schemas.openxmlformats.org/officeDocument/2006/relationships/image" Target="../media/image200.png"/><Relationship Id="rId4" Type="http://schemas.openxmlformats.org/officeDocument/2006/relationships/image" Target="../media/image3.png"/><Relationship Id="rId9" Type="http://schemas.openxmlformats.org/officeDocument/2006/relationships/image" Target="../media/image92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7.png"/><Relationship Id="rId3" Type="http://schemas.openxmlformats.org/officeDocument/2006/relationships/image" Target="../media/image3.png"/><Relationship Id="rId7" Type="http://schemas.openxmlformats.org/officeDocument/2006/relationships/image" Target="../media/image96.png"/><Relationship Id="rId2" Type="http://schemas.openxmlformats.org/officeDocument/2006/relationships/image" Target="../media/image9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5.png"/><Relationship Id="rId5" Type="http://schemas.openxmlformats.org/officeDocument/2006/relationships/image" Target="../media/image94.png"/><Relationship Id="rId10" Type="http://schemas.openxmlformats.org/officeDocument/2006/relationships/image" Target="../media/image99.png"/><Relationship Id="rId4" Type="http://schemas.openxmlformats.org/officeDocument/2006/relationships/image" Target="../media/image200.png"/><Relationship Id="rId9" Type="http://schemas.openxmlformats.org/officeDocument/2006/relationships/image" Target="../media/image98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4.png"/><Relationship Id="rId3" Type="http://schemas.openxmlformats.org/officeDocument/2006/relationships/image" Target="../media/image101.png"/><Relationship Id="rId7" Type="http://schemas.openxmlformats.org/officeDocument/2006/relationships/image" Target="../media/image103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2.png"/><Relationship Id="rId11" Type="http://schemas.openxmlformats.org/officeDocument/2006/relationships/image" Target="../media/image107.png"/><Relationship Id="rId5" Type="http://schemas.openxmlformats.org/officeDocument/2006/relationships/image" Target="../media/image200.png"/><Relationship Id="rId10" Type="http://schemas.openxmlformats.org/officeDocument/2006/relationships/image" Target="../media/image106.png"/><Relationship Id="rId4" Type="http://schemas.openxmlformats.org/officeDocument/2006/relationships/image" Target="../media/image3.png"/><Relationship Id="rId9" Type="http://schemas.openxmlformats.org/officeDocument/2006/relationships/image" Target="../media/image10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3.png"/><Relationship Id="rId7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6.png"/><Relationship Id="rId7" Type="http://schemas.openxmlformats.org/officeDocument/2006/relationships/image" Target="../media/image19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3.png"/><Relationship Id="rId9" Type="http://schemas.openxmlformats.org/officeDocument/2006/relationships/image" Target="../media/image2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4.png"/><Relationship Id="rId7" Type="http://schemas.openxmlformats.org/officeDocument/2006/relationships/image" Target="../media/image27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10" Type="http://schemas.openxmlformats.org/officeDocument/2006/relationships/image" Target="../media/image30.png"/><Relationship Id="rId4" Type="http://schemas.openxmlformats.org/officeDocument/2006/relationships/image" Target="../media/image3.png"/><Relationship Id="rId9" Type="http://schemas.openxmlformats.org/officeDocument/2006/relationships/image" Target="../media/image2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.png"/><Relationship Id="rId7" Type="http://schemas.openxmlformats.org/officeDocument/2006/relationships/image" Target="../media/image35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8.png"/><Relationship Id="rId7" Type="http://schemas.openxmlformats.org/officeDocument/2006/relationships/image" Target="../media/image41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0.png"/><Relationship Id="rId5" Type="http://schemas.openxmlformats.org/officeDocument/2006/relationships/image" Target="../media/image3.png"/><Relationship Id="rId4" Type="http://schemas.openxmlformats.org/officeDocument/2006/relationships/image" Target="../media/image39.png"/><Relationship Id="rId9" Type="http://schemas.openxmlformats.org/officeDocument/2006/relationships/image" Target="../media/image4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45.png"/><Relationship Id="rId7" Type="http://schemas.openxmlformats.org/officeDocument/2006/relationships/image" Target="../media/image48.png"/><Relationship Id="rId12" Type="http://schemas.openxmlformats.org/officeDocument/2006/relationships/image" Target="../media/image53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7.png"/><Relationship Id="rId11" Type="http://schemas.openxmlformats.org/officeDocument/2006/relationships/image" Target="../media/image52.png"/><Relationship Id="rId5" Type="http://schemas.openxmlformats.org/officeDocument/2006/relationships/image" Target="../media/image3.png"/><Relationship Id="rId10" Type="http://schemas.openxmlformats.org/officeDocument/2006/relationships/image" Target="../media/image51.png"/><Relationship Id="rId4" Type="http://schemas.openxmlformats.org/officeDocument/2006/relationships/image" Target="../media/image46.png"/><Relationship Id="rId9" Type="http://schemas.openxmlformats.org/officeDocument/2006/relationships/image" Target="../media/image5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3" Type="http://schemas.openxmlformats.org/officeDocument/2006/relationships/image" Target="../media/image55.png"/><Relationship Id="rId7" Type="http://schemas.openxmlformats.org/officeDocument/2006/relationships/image" Target="../media/image200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57.png"/><Relationship Id="rId10" Type="http://schemas.openxmlformats.org/officeDocument/2006/relationships/image" Target="../media/image60.png"/><Relationship Id="rId4" Type="http://schemas.openxmlformats.org/officeDocument/2006/relationships/image" Target="../media/image56.png"/><Relationship Id="rId9" Type="http://schemas.openxmlformats.org/officeDocument/2006/relationships/image" Target="../media/image5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png"/><Relationship Id="rId3" Type="http://schemas.openxmlformats.org/officeDocument/2006/relationships/image" Target="../media/image61.png"/><Relationship Id="rId7" Type="http://schemas.openxmlformats.org/officeDocument/2006/relationships/image" Target="../media/image63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2.png"/><Relationship Id="rId11" Type="http://schemas.openxmlformats.org/officeDocument/2006/relationships/image" Target="../media/image67.png"/><Relationship Id="rId5" Type="http://schemas.openxmlformats.org/officeDocument/2006/relationships/image" Target="../media/image200.png"/><Relationship Id="rId10" Type="http://schemas.openxmlformats.org/officeDocument/2006/relationships/image" Target="../media/image66.png"/><Relationship Id="rId4" Type="http://schemas.openxmlformats.org/officeDocument/2006/relationships/image" Target="../media/image3.png"/><Relationship Id="rId9" Type="http://schemas.openxmlformats.org/officeDocument/2006/relationships/image" Target="../media/image6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A11A741-C295-4A1B-913A-E50E76DCA8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635" y="1190560"/>
            <a:ext cx="7852329" cy="5169856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9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1</a:t>
            </a:r>
          </a:p>
        </p:txBody>
      </p:sp>
      <p:pic>
        <p:nvPicPr>
          <p:cNvPr id="12" name="Picture 11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738" y="801016"/>
            <a:ext cx="2066159" cy="2066159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>
            <a:off x="8589818" y="1834097"/>
            <a:ext cx="554182" cy="37084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8326582" y="1834095"/>
            <a:ext cx="273747" cy="31336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904FA3E8-B1EC-4496-BCAE-5987B5CB15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66076" y="1773924"/>
            <a:ext cx="2548349" cy="8779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1605E3F-C082-462B-A566-B6880D069FF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13663" y="2803638"/>
            <a:ext cx="2700762" cy="85961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8869396-EB7C-4910-B89C-B9B61938626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12072" y="3842550"/>
            <a:ext cx="1926503" cy="8779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0639B08-5272-4CF5-920A-C08CB441F5C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12072" y="5152326"/>
            <a:ext cx="1390008" cy="85961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A0E12B2-B82E-4A07-A582-D54577FE040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782966" y="1883661"/>
            <a:ext cx="2560542" cy="76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276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03EBC16-A2A1-4D9C-A669-95EB0CEA26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0064" y="2717328"/>
            <a:ext cx="3578662" cy="8779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FCA7E111-F3B5-4A29-877B-3A1EC3D27E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039" y="1167568"/>
            <a:ext cx="7852329" cy="4889416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10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5</a:t>
            </a:r>
          </a:p>
        </p:txBody>
      </p:sp>
      <p:pic>
        <p:nvPicPr>
          <p:cNvPr id="12" name="Picture 11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6738" y="801016"/>
            <a:ext cx="2066159" cy="2066159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>
            <a:off x="8589818" y="1834099"/>
            <a:ext cx="651164" cy="39648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8229600" y="1834095"/>
            <a:ext cx="370730" cy="16096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0051281-3E80-4688-BD15-01DE089D1136}"/>
                  </a:ext>
                </a:extLst>
              </p:cNvPr>
              <p:cNvSpPr txBox="1"/>
              <p:nvPr/>
            </p:nvSpPr>
            <p:spPr>
              <a:xfrm>
                <a:off x="6872710" y="2662998"/>
                <a:ext cx="59156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3200" dirty="0">
                    <a:solidFill>
                      <a:srgbClr val="FF0000"/>
                    </a:solidFill>
                    <a:latin typeface="KG Primary Penmanship" panose="02000506000000020003" pitchFamily="2" charset="77"/>
                  </a:rPr>
                  <a:t> </a:t>
                </a: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0051281-3E80-4688-BD15-01DE089D11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2710" y="2662998"/>
                <a:ext cx="591565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AE41F4D3-75E3-453A-9CFC-D77608D73E9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41067" y="1185118"/>
            <a:ext cx="2908044" cy="85961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FF15EBE-D388-4FE1-AEA6-6E7292B10C9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73203" y="2557624"/>
            <a:ext cx="743776" cy="85961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526C6B5-9439-4170-B08F-D70965BA616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29395" y="3102169"/>
            <a:ext cx="981541" cy="85961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4B1800D-459B-456F-BDCF-88494FD3B13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037149" y="3689323"/>
            <a:ext cx="2755631" cy="8779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8EC0BD9-78FE-42AF-9A61-469A5A41F32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656914" y="4830821"/>
            <a:ext cx="2908044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236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FC3D258-90DA-46B5-9D92-B1C8B32425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103" y="1120681"/>
            <a:ext cx="7852329" cy="5383235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1</a:t>
            </a:r>
          </a:p>
        </p:txBody>
      </p:sp>
      <p:pic>
        <p:nvPicPr>
          <p:cNvPr id="12" name="Picture 11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738" y="801016"/>
            <a:ext cx="2066159" cy="2066159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 flipH="1" flipV="1">
            <a:off x="8354291" y="1094509"/>
            <a:ext cx="235527" cy="73959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8600330" y="1565564"/>
            <a:ext cx="335852" cy="26853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0051281-3E80-4688-BD15-01DE089D1136}"/>
                  </a:ext>
                </a:extLst>
              </p:cNvPr>
              <p:cNvSpPr txBox="1"/>
              <p:nvPr/>
            </p:nvSpPr>
            <p:spPr>
              <a:xfrm>
                <a:off x="6872710" y="2662998"/>
                <a:ext cx="59156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3200" dirty="0">
                    <a:solidFill>
                      <a:srgbClr val="FF0000"/>
                    </a:solidFill>
                    <a:latin typeface="KG Primary Penmanship" panose="02000506000000020003" pitchFamily="2" charset="77"/>
                  </a:rPr>
                  <a:t> </a:t>
                </a: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0051281-3E80-4688-BD15-01DE089D11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2710" y="2662998"/>
                <a:ext cx="591565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25017F23-945F-4650-A8E8-AAE1D807275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73620" y="1928409"/>
            <a:ext cx="4767485" cy="96325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42D371A-91AE-401F-803A-A3483ED7A06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07096" y="1749223"/>
            <a:ext cx="1828959" cy="85961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FFF1072-036C-4031-B3A9-377A8BDA147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28387" y="2264312"/>
            <a:ext cx="1822862" cy="85961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07CCF95-106B-4F49-A131-26B7ABE4EF8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744292" y="3070846"/>
            <a:ext cx="2908044" cy="85961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E34EB05-5682-4525-8AA3-7C2E1B21064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39818" y="4180896"/>
            <a:ext cx="2908044" cy="859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5DFE04C-6490-4FCC-A70C-AB90A622FCF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031133" y="5197938"/>
            <a:ext cx="2908044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986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065B53A-1FF0-4CDF-B796-A1C690D9FC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0967" y="3523148"/>
            <a:ext cx="4182218" cy="591363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091E81D0-B575-4890-91D7-5D58BC762F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004" y="1059705"/>
            <a:ext cx="7852329" cy="5578323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2</a:t>
            </a:r>
          </a:p>
        </p:txBody>
      </p:sp>
      <p:pic>
        <p:nvPicPr>
          <p:cNvPr id="12" name="Picture 11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6738" y="801016"/>
            <a:ext cx="2066159" cy="2066159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 flipV="1">
            <a:off x="8589818" y="1482436"/>
            <a:ext cx="606594" cy="35166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8600330" y="1834095"/>
            <a:ext cx="194759" cy="32721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4517605" y="3414204"/>
            <a:ext cx="0" cy="29527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BAA2E1AF-7CB5-4161-9D17-8BF827E4A6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85354" y="1113160"/>
            <a:ext cx="2749534" cy="8779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70A9177-6DD2-45C6-9830-4823B166709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47448" y="2757143"/>
            <a:ext cx="1103472" cy="85961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FD7F62F-CC6E-4853-9E4E-A9AE0B0B689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10996" y="4366540"/>
            <a:ext cx="2908044" cy="85961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945AE09-F486-4A25-9353-F82BFB2A586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960804" y="5368489"/>
            <a:ext cx="2908044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667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93489A8-859B-4030-BEC9-0D25B02042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3234" y="1915748"/>
            <a:ext cx="3523793" cy="1286367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7E092851-DA4A-4945-8EC8-5B32C0F051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528" y="1169076"/>
            <a:ext cx="9406943" cy="5090601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3</a:t>
            </a:r>
          </a:p>
        </p:txBody>
      </p:sp>
      <p:pic>
        <p:nvPicPr>
          <p:cNvPr id="12" name="Picture 11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6738" y="801016"/>
            <a:ext cx="2066159" cy="2066159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 flipH="1" flipV="1">
            <a:off x="8066038" y="1239448"/>
            <a:ext cx="523780" cy="59465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8600330" y="1496291"/>
            <a:ext cx="432834" cy="33780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0051281-3E80-4688-BD15-01DE089D1136}"/>
                  </a:ext>
                </a:extLst>
              </p:cNvPr>
              <p:cNvSpPr txBox="1"/>
              <p:nvPr/>
            </p:nvSpPr>
            <p:spPr>
              <a:xfrm>
                <a:off x="6872710" y="2662998"/>
                <a:ext cx="59156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3200" dirty="0">
                    <a:solidFill>
                      <a:srgbClr val="FF0000"/>
                    </a:solidFill>
                    <a:latin typeface="KG Primary Penmanship" panose="02000506000000020003" pitchFamily="2" charset="77"/>
                  </a:rPr>
                  <a:t> </a:t>
                </a: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0051281-3E80-4688-BD15-01DE089D11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2710" y="2662998"/>
                <a:ext cx="591565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Oval 22"/>
          <p:cNvSpPr/>
          <p:nvPr/>
        </p:nvSpPr>
        <p:spPr>
          <a:xfrm>
            <a:off x="2582061" y="2055780"/>
            <a:ext cx="114300" cy="8609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4227305" y="2755276"/>
            <a:ext cx="304800" cy="31065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2912572" y="2693388"/>
            <a:ext cx="304800" cy="31065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3107641" y="2356351"/>
            <a:ext cx="304800" cy="31065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>
            <a:off x="2760172" y="2356351"/>
            <a:ext cx="304800" cy="31065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3839100" y="2756474"/>
            <a:ext cx="304800" cy="31065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4545959" y="2345910"/>
            <a:ext cx="304800" cy="31065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/>
          <p:nvPr/>
        </p:nvSpPr>
        <p:spPr>
          <a:xfrm>
            <a:off x="4192131" y="2345910"/>
            <a:ext cx="304800" cy="31065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/>
          <p:cNvSpPr/>
          <p:nvPr/>
        </p:nvSpPr>
        <p:spPr>
          <a:xfrm>
            <a:off x="3844662" y="2348306"/>
            <a:ext cx="304800" cy="31065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/>
          <p:cNvSpPr/>
          <p:nvPr/>
        </p:nvSpPr>
        <p:spPr>
          <a:xfrm>
            <a:off x="4583561" y="2756474"/>
            <a:ext cx="304800" cy="31065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346DAF4-58BF-4FBB-BF56-A6AEE27658C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74050" y="2123446"/>
            <a:ext cx="1396105" cy="85961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65D84F7-435A-45B8-86FA-23CBB723D52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18154" y="3149333"/>
            <a:ext cx="1396105" cy="85961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4FFF7A8-9E1F-4716-B0D5-2C05F4DD8CA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37437" y="4476979"/>
            <a:ext cx="2682472" cy="859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C66335B-C30B-4E91-BDCB-254230A1098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300875" y="5095731"/>
            <a:ext cx="2908044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175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BB90523-CA88-46DA-A48D-3823CBC8A3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202" y="1074751"/>
            <a:ext cx="9406943" cy="5151566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4</a:t>
            </a:r>
          </a:p>
        </p:txBody>
      </p:sp>
      <p:pic>
        <p:nvPicPr>
          <p:cNvPr id="12" name="Picture 11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738" y="801016"/>
            <a:ext cx="2066159" cy="2066159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>
            <a:off x="8589818" y="1834099"/>
            <a:ext cx="708653" cy="23022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8600330" y="1537871"/>
            <a:ext cx="315103" cy="29622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0051281-3E80-4688-BD15-01DE089D1136}"/>
                  </a:ext>
                </a:extLst>
              </p:cNvPr>
              <p:cNvSpPr txBox="1"/>
              <p:nvPr/>
            </p:nvSpPr>
            <p:spPr>
              <a:xfrm>
                <a:off x="6872710" y="2662998"/>
                <a:ext cx="59156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3200" dirty="0">
                    <a:solidFill>
                      <a:srgbClr val="FF0000"/>
                    </a:solidFill>
                    <a:latin typeface="KG Primary Penmanship" panose="02000506000000020003" pitchFamily="2" charset="77"/>
                  </a:rPr>
                  <a:t> </a:t>
                </a: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0051281-3E80-4688-BD15-01DE089D11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2710" y="2662998"/>
                <a:ext cx="591565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01DCF321-8931-46DF-B15F-D07870B159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51111" y="1831273"/>
            <a:ext cx="737680" cy="71939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7C6E36A-D70A-4070-A508-B290F9802C9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75421" y="1834099"/>
            <a:ext cx="737680" cy="71939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7717D60-90ED-4E3F-9B36-5A9C0D6C4DC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78007" y="1842258"/>
            <a:ext cx="737680" cy="71939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1E34739-4AE9-427C-B47C-2DE61938AB1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62034" y="1810190"/>
            <a:ext cx="737680" cy="71939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E4AC38F-085E-427B-B7C9-E112C9D4FF5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82938" y="1815445"/>
            <a:ext cx="737680" cy="71939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E838D47-5668-48E6-A181-B6A482235C7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77191" y="1832546"/>
            <a:ext cx="737680" cy="71939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54E2564-3A5E-4FD0-8C99-256E92F4FB7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70506" y="1834099"/>
            <a:ext cx="737680" cy="71939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5A82C63-5CFB-4F19-993B-760F00E1E3E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26199" y="1721853"/>
            <a:ext cx="1060796" cy="85961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21EB189-5EEC-463B-ACD5-4794D8AFAD4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335" y="2705761"/>
            <a:ext cx="2804403" cy="859611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45E91592-60E1-45C1-A9EF-E1142D98E51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987914" y="3861902"/>
            <a:ext cx="3255546" cy="877900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3CE8A7CE-6E0C-4C18-B7C6-FF2E019C9AC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899714" y="4999049"/>
            <a:ext cx="2908044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090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E51138CD-C110-4B63-BE7D-22DC52D4B814}"/>
                  </a:ext>
                </a:extLst>
              </p:cNvPr>
              <p:cNvSpPr txBox="1"/>
              <p:nvPr/>
            </p:nvSpPr>
            <p:spPr>
              <a:xfrm>
                <a:off x="1775744" y="5132616"/>
                <a:ext cx="6081139" cy="8792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3200" b="0" i="0" smtClean="0">
                            <a:latin typeface="KG Primary Penmanship" panose="02000506000000020003" pitchFamily="2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3200" b="0" i="0" smtClean="0">
                            <a:latin typeface="KG Primary Penmanship" panose="02000506000000020003" pitchFamily="2" charset="0"/>
                            <a:cs typeface="Times New Roman" panose="020206030504050203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3200" dirty="0">
                    <a:latin typeface="KG Primary Penmanship" panose="02000506000000020003" pitchFamily="2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>
                    <a:latin typeface="KG Primary Penmanship" panose="02000506000000020003" pitchFamily="2" charset="77"/>
                    <a:cs typeface="Times New Roman" panose="02020603050405020304" pitchFamily="18" charset="0"/>
                  </a:rPr>
                  <a:t>of 320          320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÷</m:t>
                    </m:r>
                  </m:oMath>
                </a14:m>
                <a:r>
                  <a:rPr lang="en-GB" sz="3200" dirty="0">
                    <a:latin typeface="KG Primary Penmanship" panose="02000506000000020003" pitchFamily="2" charset="77"/>
                    <a:cs typeface="Times New Roman" panose="02020603050405020304" pitchFamily="18" charset="0"/>
                  </a:rPr>
                  <a:t> 8</a:t>
                </a: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E51138CD-C110-4B63-BE7D-22DC52D4B8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5744" y="5132616"/>
                <a:ext cx="6081139" cy="879280"/>
              </a:xfrm>
              <a:prstGeom prst="rect">
                <a:avLst/>
              </a:prstGeom>
              <a:blipFill>
                <a:blip r:embed="rId2"/>
                <a:stretch>
                  <a:fillRect b="-97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>
            <a:extLst>
              <a:ext uri="{FF2B5EF4-FFF2-40B4-BE49-F238E27FC236}">
                <a16:creationId xmlns:a16="http://schemas.microsoft.com/office/drawing/2014/main" id="{DE7E3F8B-652F-4149-9E9C-3FA643E91C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954" y="1149057"/>
            <a:ext cx="9406943" cy="5090601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5</a:t>
            </a:r>
          </a:p>
        </p:txBody>
      </p:sp>
      <p:pic>
        <p:nvPicPr>
          <p:cNvPr id="12" name="Picture 11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6738" y="801016"/>
            <a:ext cx="2066159" cy="2066159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>
            <a:off x="8589818" y="1834099"/>
            <a:ext cx="138544" cy="80021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8298873" y="1534975"/>
            <a:ext cx="301458" cy="29912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0051281-3E80-4688-BD15-01DE089D1136}"/>
                  </a:ext>
                </a:extLst>
              </p:cNvPr>
              <p:cNvSpPr txBox="1"/>
              <p:nvPr/>
            </p:nvSpPr>
            <p:spPr>
              <a:xfrm>
                <a:off x="6872710" y="2662998"/>
                <a:ext cx="59156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3200" dirty="0">
                    <a:solidFill>
                      <a:srgbClr val="FF0000"/>
                    </a:solidFill>
                    <a:latin typeface="KG Primary Penmanship" panose="02000506000000020003" pitchFamily="2" charset="77"/>
                  </a:rPr>
                  <a:t> </a:t>
                </a: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0051281-3E80-4688-BD15-01DE089D11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2710" y="2662998"/>
                <a:ext cx="591565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/>
          <p:cNvSpPr/>
          <p:nvPr/>
        </p:nvSpPr>
        <p:spPr>
          <a:xfrm>
            <a:off x="3356430" y="5349831"/>
            <a:ext cx="584775" cy="58477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4466" y="2811202"/>
            <a:ext cx="735319" cy="72000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6430" y="2811202"/>
            <a:ext cx="735319" cy="72000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8394" y="2811202"/>
            <a:ext cx="735319" cy="72000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0358" y="2811202"/>
            <a:ext cx="735319" cy="720000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2319" y="2811202"/>
            <a:ext cx="735319" cy="7200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3AB4C1BC-24E8-4FE0-8376-BFE787EDFB6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58394" y="1149057"/>
            <a:ext cx="3414056" cy="85961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AD2B6E5-F739-44A4-AE84-AECBD54F68B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41714" y="2819989"/>
            <a:ext cx="737680" cy="71939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EACC380-482A-4995-81F4-D232326852B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951322" y="2832170"/>
            <a:ext cx="737680" cy="71939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4EAB688-EFC7-4419-BF07-C026E828BBA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355201" y="2762059"/>
            <a:ext cx="2804403" cy="85961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D75480F-AD4B-41B1-AAE5-80E5CCE1C92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355201" y="4035326"/>
            <a:ext cx="3414056" cy="85961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B6D78B9-7A52-434D-93C1-616D9D77E54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195559" y="5371937"/>
            <a:ext cx="896190" cy="585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554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373009D-C270-499B-8EC6-415FDFD40B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103" y="1068378"/>
            <a:ext cx="7852329" cy="528569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9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2</a:t>
            </a:r>
          </a:p>
        </p:txBody>
      </p:sp>
      <p:pic>
        <p:nvPicPr>
          <p:cNvPr id="12" name="Picture 11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738" y="801016"/>
            <a:ext cx="2066159" cy="2066159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 flipH="1" flipV="1">
            <a:off x="8271164" y="1316182"/>
            <a:ext cx="318654" cy="51791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8600330" y="1786622"/>
            <a:ext cx="321997" cy="4747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3640B2BA-B5CE-4BB9-ADFB-5290A77C6E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8999" y="1785466"/>
            <a:ext cx="1324992" cy="132722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A95419D-BAFE-4AA1-B895-109CAAAC8F2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22506" y="1834097"/>
            <a:ext cx="1505843" cy="84741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5B7F558-12AB-411E-AC2C-61B3476E4AA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40361" y="3207392"/>
            <a:ext cx="1091279" cy="85961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289BC7A-76D4-45D9-B8D1-EA546249CED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68388" y="4332635"/>
            <a:ext cx="1926503" cy="8779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5FCDF0C-60F4-476A-A971-1F733969A07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92689" y="5476167"/>
            <a:ext cx="1402202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594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CB395F7-66A8-4FEC-BC58-D5ABD81182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2414" y="1497122"/>
            <a:ext cx="1804572" cy="1841152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4918DDF1-C18C-4B48-AC14-F700B1976C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244" y="868765"/>
            <a:ext cx="7852329" cy="5773412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9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3</a:t>
            </a:r>
          </a:p>
        </p:txBody>
      </p:sp>
      <p:pic>
        <p:nvPicPr>
          <p:cNvPr id="12" name="Picture 11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6738" y="801016"/>
            <a:ext cx="2066159" cy="2066159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 flipH="1">
            <a:off x="8007927" y="1834097"/>
            <a:ext cx="581891" cy="38263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8600330" y="1834096"/>
            <a:ext cx="502106" cy="17481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46FB23E8-EF40-4251-8F47-1CB3832CFA9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51187" y="1471035"/>
            <a:ext cx="1505843" cy="68281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343888C-2619-42D8-B386-8E14900AC24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48387" y="2070482"/>
            <a:ext cx="1511939" cy="68281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0E064D1-C3D5-41F4-BA82-C055C48E853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89408" y="3465012"/>
            <a:ext cx="1822862" cy="85961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3649EB3-D4E2-442C-BDED-0C755CF32A7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60833" y="4621217"/>
            <a:ext cx="1932599" cy="8779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F9194D1-759F-429C-8FDA-D2DE85677F8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157070" y="2658546"/>
            <a:ext cx="1505843" cy="68281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5234CD4-DBAD-4D09-8AC7-DDCB7498188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620836" y="5755541"/>
            <a:ext cx="1402202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110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291380D-C691-45CA-A63F-924EB9ECF7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2051" y="2642131"/>
            <a:ext cx="2719052" cy="963251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360B4D54-21AA-4884-87D2-2CD2BF6BC6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772" y="1120533"/>
            <a:ext cx="7852329" cy="5249111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9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4</a:t>
            </a:r>
          </a:p>
        </p:txBody>
      </p:sp>
      <p:pic>
        <p:nvPicPr>
          <p:cNvPr id="12" name="Picture 11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6738" y="801016"/>
            <a:ext cx="2066159" cy="2066159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 flipH="1" flipV="1">
            <a:off x="8078535" y="1511587"/>
            <a:ext cx="511284" cy="32251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8600331" y="1511587"/>
            <a:ext cx="128033" cy="32250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022451" y="2815760"/>
            <a:ext cx="642232" cy="6349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28B7F8D-F4FC-4136-B7A3-62B5F10704A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23364" y="1120533"/>
            <a:ext cx="1822862" cy="85961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E2FB96F-1644-471D-9BA9-C55D0653CD4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63038" y="4291811"/>
            <a:ext cx="2310584" cy="48162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9C7C279-F311-4799-82C6-A0EA75C843C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63038" y="4902723"/>
            <a:ext cx="2310584" cy="48162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D808FEB-03C9-4A3E-928C-E5264F9F3CA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83626" y="4417492"/>
            <a:ext cx="1664352" cy="85961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B641138-AD8E-4E14-A919-EA7CBE7629D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341890" y="5510033"/>
            <a:ext cx="1402202" cy="85961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6B5EA1E-DECD-4F22-B626-41956DCF7E5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938148" y="2768343"/>
            <a:ext cx="810838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529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4BB8E9B-B63F-45A4-A474-52CF3903C4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103" y="1118499"/>
            <a:ext cx="7852329" cy="5846571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9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5</a:t>
            </a:r>
          </a:p>
        </p:txBody>
      </p:sp>
      <p:pic>
        <p:nvPicPr>
          <p:cNvPr id="12" name="Picture 11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738" y="801016"/>
            <a:ext cx="2066159" cy="2066159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 flipV="1">
            <a:off x="8589818" y="1123354"/>
            <a:ext cx="226929" cy="71074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8600330" y="1834095"/>
            <a:ext cx="216417" cy="39120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F41C1E6E-F778-4313-8F6C-C38BD966867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002975">
            <a:off x="4321899" y="2440176"/>
            <a:ext cx="1756808" cy="142428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CDD545C-64E4-4BD6-9F3F-4EE6A441D46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24774" y="1187605"/>
            <a:ext cx="951058" cy="85961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DD9235C-2AE2-4B40-98C4-9401A966506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03363" y="3535542"/>
            <a:ext cx="1950889" cy="85961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DD771A8-5F30-4DE4-8CF5-1DC50A0379C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50842" y="4565712"/>
            <a:ext cx="1969179" cy="8779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02550AC-4BB6-47DB-968C-8339DD9AC4D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86998" y="5739501"/>
            <a:ext cx="2127688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316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6629854-E7C7-47DE-8DC7-FB1756DF56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3796" y="3775469"/>
            <a:ext cx="1969179" cy="88399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DBA770F-97E5-4096-9401-7BF3D856A4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2789" y="1842624"/>
            <a:ext cx="2353260" cy="121930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C0F0F9A-BEBF-458C-8B77-A500C7377A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828" y="1201309"/>
            <a:ext cx="7852329" cy="588315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10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| </a:t>
            </a:r>
            <a:r>
              <a:rPr lang="en-GB" dirty="0">
                <a:latin typeface="+mn-lt"/>
              </a:rPr>
              <a:t>Day 1</a:t>
            </a:r>
          </a:p>
        </p:txBody>
      </p:sp>
      <p:pic>
        <p:nvPicPr>
          <p:cNvPr id="12" name="Picture 11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56738" y="801016"/>
            <a:ext cx="2066159" cy="2066159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 flipH="1">
            <a:off x="7927806" y="1834099"/>
            <a:ext cx="662012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8326582" y="1510145"/>
            <a:ext cx="273748" cy="32395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2992582" y="2272145"/>
            <a:ext cx="290945" cy="263237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3435927" y="2240959"/>
            <a:ext cx="290945" cy="263237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2884230" y="2646474"/>
            <a:ext cx="290945" cy="263237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3269151" y="2615288"/>
            <a:ext cx="290945" cy="263237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3642384" y="2556163"/>
            <a:ext cx="290945" cy="263237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2014C17-B078-4830-B4DF-A1074934C89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78794" y="2126357"/>
            <a:ext cx="2633700" cy="85961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2BE5837-490E-4B31-8DFA-14820E8317B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62273" y="3608566"/>
            <a:ext cx="743776" cy="859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94734C1-311F-4262-B0E6-3A71C67C7A0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61385" y="4724693"/>
            <a:ext cx="2749534" cy="88399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C937EF6-1CD7-4F65-BD80-A2578A0123C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863962" y="5383317"/>
            <a:ext cx="2127688" cy="1347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465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6503018B-C4B5-42D4-807F-67D57ECF83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7256" y="3601561"/>
            <a:ext cx="1969179" cy="88399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DD573A7-D0E0-4EB9-BFEB-1E207D12FE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1824" y="1651537"/>
            <a:ext cx="5255207" cy="1347333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D64F1616-1325-406C-894D-C2764C1A80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6754" y="1079041"/>
            <a:ext cx="7852329" cy="5877053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10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2</a:t>
            </a:r>
          </a:p>
        </p:txBody>
      </p:sp>
      <p:pic>
        <p:nvPicPr>
          <p:cNvPr id="12" name="Picture 11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56738" y="801016"/>
            <a:ext cx="2066159" cy="2066159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>
            <a:off x="8589820" y="1834099"/>
            <a:ext cx="166253" cy="84248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8340436" y="1524000"/>
            <a:ext cx="259894" cy="31009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2188053" y="2263588"/>
            <a:ext cx="290945" cy="263237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2745694" y="2319626"/>
            <a:ext cx="290945" cy="263237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2503247" y="2573035"/>
            <a:ext cx="290945" cy="263237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/>
          <p:cNvSpPr/>
          <p:nvPr/>
        </p:nvSpPr>
        <p:spPr>
          <a:xfrm>
            <a:off x="1377193" y="2263589"/>
            <a:ext cx="290945" cy="263237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/>
          <p:cNvSpPr/>
          <p:nvPr/>
        </p:nvSpPr>
        <p:spPr>
          <a:xfrm>
            <a:off x="1718020" y="2526826"/>
            <a:ext cx="290945" cy="263237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" name="Straight Connector 2"/>
          <p:cNvCxnSpPr/>
          <p:nvPr/>
        </p:nvCxnSpPr>
        <p:spPr>
          <a:xfrm>
            <a:off x="4689101" y="2199611"/>
            <a:ext cx="296553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323937" y="2199611"/>
            <a:ext cx="296553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967256" y="2676586"/>
            <a:ext cx="547917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7CC93C1C-5E21-486C-A29F-C248E1D02DD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49187" y="1802882"/>
            <a:ext cx="1877731" cy="113395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3921974-D3FE-4E56-9B55-19A5FE9EB81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33390" y="1631718"/>
            <a:ext cx="652329" cy="85961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CC04A33-DF2B-4CB0-8403-5AC300C188A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40291" y="1600199"/>
            <a:ext cx="664522" cy="859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6CCE5EA-B36A-4F67-9B8C-DC183491554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802323" y="2097019"/>
            <a:ext cx="871804" cy="85961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CC2840C-1B57-473E-AF55-34ABA462384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501845" y="3967267"/>
            <a:ext cx="1103472" cy="85961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1F30064-BDA8-4F3D-A82B-003384F3C98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896769" y="4658443"/>
            <a:ext cx="2908044" cy="85961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2F6E658-49E6-4F49-B701-83D85D49352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173187" y="5686434"/>
            <a:ext cx="2127688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333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000B674-B443-4205-9692-D3C0C396C8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205" y="1163983"/>
            <a:ext cx="7852329" cy="509060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1711616-03EF-4464-928C-A1D43E99EC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1253" y="1447047"/>
            <a:ext cx="1103472" cy="859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DB9CAB3-6021-47B9-B70E-BB294B06E9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27466" y="4209391"/>
            <a:ext cx="2767824" cy="96325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DB2A7B9-CE62-42E8-9F34-FB2C4D89187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73772" y="2172557"/>
            <a:ext cx="4182218" cy="591363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10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3</a:t>
            </a:r>
          </a:p>
        </p:txBody>
      </p:sp>
      <p:pic>
        <p:nvPicPr>
          <p:cNvPr id="12" name="Picture 11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56738" y="801016"/>
            <a:ext cx="2066159" cy="2066159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>
            <a:off x="8589818" y="1834099"/>
            <a:ext cx="789709" cy="23834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8600330" y="1399309"/>
            <a:ext cx="128034" cy="43478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0051281-3E80-4688-BD15-01DE089D1136}"/>
                  </a:ext>
                </a:extLst>
              </p:cNvPr>
              <p:cNvSpPr txBox="1"/>
              <p:nvPr/>
            </p:nvSpPr>
            <p:spPr>
              <a:xfrm>
                <a:off x="6872710" y="2662998"/>
                <a:ext cx="59156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3200" dirty="0">
                    <a:solidFill>
                      <a:srgbClr val="FF0000"/>
                    </a:solidFill>
                    <a:latin typeface="KG Primary Penmanship" panose="02000506000000020003" pitchFamily="2" charset="77"/>
                  </a:rPr>
                  <a:t> </a:t>
                </a: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0051281-3E80-4688-BD15-01DE089D11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2710" y="2662998"/>
                <a:ext cx="591565" cy="5847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 flipV="1">
            <a:off x="3114191" y="2072448"/>
            <a:ext cx="0" cy="29527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2798659" y="4348462"/>
            <a:ext cx="642232" cy="6349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56BB3F3-E804-40D3-B4FE-AE07B5696F5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08910" y="2611721"/>
            <a:ext cx="1079086" cy="85961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8F25BD8-67F6-42DF-8230-A571F77DE41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698347" y="4280262"/>
            <a:ext cx="2908044" cy="85961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8D8FA43-E200-4155-8D77-484B9CB7924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260448" y="5551766"/>
            <a:ext cx="2908044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002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AE92396-399A-427D-BCF2-32EEE84C79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5163" y="2729972"/>
            <a:ext cx="1804572" cy="1841152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08205260-A895-40CD-8C57-3C060EA9E2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103" y="1042529"/>
            <a:ext cx="7852329" cy="5877053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10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4</a:t>
            </a:r>
          </a:p>
        </p:txBody>
      </p:sp>
      <p:pic>
        <p:nvPicPr>
          <p:cNvPr id="12" name="Picture 11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6738" y="801016"/>
            <a:ext cx="2066159" cy="2066159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 flipH="1" flipV="1">
            <a:off x="8589817" y="1207432"/>
            <a:ext cx="1" cy="62666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8589817" y="1834095"/>
            <a:ext cx="10513" cy="47961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0051281-3E80-4688-BD15-01DE089D1136}"/>
                  </a:ext>
                </a:extLst>
              </p:cNvPr>
              <p:cNvSpPr txBox="1"/>
              <p:nvPr/>
            </p:nvSpPr>
            <p:spPr>
              <a:xfrm>
                <a:off x="6872710" y="2662998"/>
                <a:ext cx="59156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3200" dirty="0">
                    <a:solidFill>
                      <a:srgbClr val="FF0000"/>
                    </a:solidFill>
                    <a:latin typeface="KG Primary Penmanship" panose="02000506000000020003" pitchFamily="2" charset="77"/>
                  </a:rPr>
                  <a:t> </a:t>
                </a: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0051281-3E80-4688-BD15-01DE089D11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2710" y="2662998"/>
                <a:ext cx="591565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B53F90D8-A51D-4CDE-A516-76C6B471F30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82800" y="1054926"/>
            <a:ext cx="2908044" cy="85961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1AEE285-FFBE-48E3-9112-825DE5BFF02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05833" y="2705330"/>
            <a:ext cx="1505843" cy="68281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FB83989-0C9B-431D-B45E-82742DC0C21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712020" y="3270029"/>
            <a:ext cx="1505843" cy="6584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6B1B8B3-79F1-462F-BF1B-20897BBE748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491540" y="3117615"/>
            <a:ext cx="1975275" cy="96325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B918E6E-7D2B-41D4-B339-40AFCC646C4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569556" y="4594138"/>
            <a:ext cx="2908044" cy="85961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87D19A0-96C2-42DA-8CA5-10A0A5FF170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694801" y="5657647"/>
            <a:ext cx="2908044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296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78F974BB55646ABEAD4523BF014B1" ma:contentTypeVersion="5" ma:contentTypeDescription="Create a new document." ma:contentTypeScope="" ma:versionID="8cf37f3212e4b8fcf61999cb68f8ee09">
  <xsd:schema xmlns:xsd="http://www.w3.org/2001/XMLSchema" xmlns:xs="http://www.w3.org/2001/XMLSchema" xmlns:p="http://schemas.microsoft.com/office/2006/metadata/properties" xmlns:ns2="4921e149-a19a-41e8-bd6b-88f26a43303e" targetNamespace="http://schemas.microsoft.com/office/2006/metadata/properties" ma:root="true" ma:fieldsID="1bcd643c51a65dc9ef3ee389ce08abcf" ns2:_="">
    <xsd:import namespace="4921e149-a19a-41e8-bd6b-88f26a4330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21e149-a19a-41e8-bd6b-88f26a4330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32996D6-4590-4B71-8560-7DE4E524BA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21e149-a19a-41e8-bd6b-88f26a4330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E05F96B-C505-45BD-9331-16EAFCE5677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546A829-D561-4D7A-B666-95AF3535CB52}">
  <ds:schemaRefs>
    <ds:schemaRef ds:uri="http://www.w3.org/XML/1998/namespace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4921e149-a19a-41e8-bd6b-88f26a43303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6171</TotalTime>
  <Words>133</Words>
  <Application>Microsoft Office PowerPoint</Application>
  <PresentationFormat>A4 Paper (210x297 mm)</PresentationFormat>
  <Paragraphs>23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Bariol</vt:lpstr>
      <vt:lpstr>Calibri</vt:lpstr>
      <vt:lpstr>Cambria Math</vt:lpstr>
      <vt:lpstr>KG Primary Penmanship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Cooper</dc:creator>
  <cp:lastModifiedBy>Ms Lancaster</cp:lastModifiedBy>
  <cp:revision>113</cp:revision>
  <dcterms:created xsi:type="dcterms:W3CDTF">2019-10-15T10:24:11Z</dcterms:created>
  <dcterms:modified xsi:type="dcterms:W3CDTF">2020-07-09T10:56:25Z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0x0101006D078F974BB55646ABEAD4523BF014B1</vt:lpwstr>
  </property>
</Properties>
</file>